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5006" autoAdjust="0"/>
  </p:normalViewPr>
  <p:slideViewPr>
    <p:cSldViewPr snapToGrid="0" snapToObjects="1">
      <p:cViewPr varScale="1">
        <p:scale>
          <a:sx n="34" d="100"/>
          <a:sy n="34" d="100"/>
        </p:scale>
        <p:origin x="166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828"/>
    </p:cViewPr>
  </p:notesTextViewPr>
  <p:notesViewPr>
    <p:cSldViewPr snapToGrid="0" snapToObjects="1">
      <p:cViewPr varScale="1">
        <p:scale>
          <a:sx n="54" d="100"/>
          <a:sy n="54" d="100"/>
        </p:scale>
        <p:origin x="-253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7E827-63E8-4ADD-B0EA-BB429B848EA5}" type="datetimeFigureOut">
              <a:rPr lang="en-AU" smtClean="0"/>
              <a:pPr/>
              <a:t>4/04/2020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C30D6-B7E2-44FB-9CED-8AAEC0C5CA16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4661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C30D6-B7E2-44FB-9CED-8AAEC0C5CA16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806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Suggested structure for the delivery of the presentation: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Introduction:</a:t>
            </a:r>
            <a:r>
              <a:rPr lang="en-AU" baseline="0" dirty="0"/>
              <a:t> </a:t>
            </a:r>
            <a:r>
              <a:rPr lang="en-AU" dirty="0"/>
              <a:t>Briefly </a:t>
            </a:r>
            <a:r>
              <a:rPr lang="en-AU" baseline="0" dirty="0"/>
              <a:t>introduce yourself and why you selected the Lesson you are presenting. What is its relevance to your PPMP20008 Term 1 studies?</a:t>
            </a:r>
            <a:endParaRPr lang="en-A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Situation – (Describe a situation/experience that happened within PPMP20008 during Term 1, 2020.) This situation must be the same one as the Lesson 1 in your written submission - Part B, and what will be presented via pre-recorded video (T1, 2020 requirement). Marks will be deducted if this lesson is different to Lesson 1 in Part B or different what is delivered by the student.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What I learnt from reflecting on the situation – What was the lesson for future? (Make sure this is written as a lesson).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Conclusion: Briefly conclude with a summary of what you did in the presentation.</a:t>
            </a:r>
          </a:p>
          <a:p>
            <a:endParaRPr lang="en-AU" dirty="0"/>
          </a:p>
          <a:p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NOTES: 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about reflection and reflective practice – not about the topics you have learnt. To get full marks you need to have demonstrated ‘deep reflection’ about the learning process.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do not need to provide a script of this presentation. It is optional. If you provide a script (for your notes as well), that must be brief and must be in this notes section.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that you only have 2 minutes to present. Therefore, you need to practice your timing, be concise and ensure you focus on the necessary information. See presentation marking rubric on Moodle for marking criteria.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Upload this PPT to Moodle – Part A presentation page. T1, 2020 advice - Record your 2-minute presentation as a .MP4 file and upload it to the same location with the PPT.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video recording cannot be uploaded to Moodle, upload to YouTube and add the URL in the notes section of this PPT.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the responsibility of the students to provide working links to the marker if uploading the video outside Moodle. Otherwise, the presentation (Part A) may not get marked (loss of 5 marks).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Simply uploading a PPT is not enough to get marks for Part A. Students must complete a presentation as required (pre-recorded video as advised in the specifications for T1, 2020). Otherwise, Part A will not be marked.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video must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demonstrate all criteria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given in the Presentation marking rubric.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C30D6-B7E2-44FB-9CED-8AAEC0C5CA16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92736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77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953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975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67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371118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0" cap="all"/>
            </a:lvl1pPr>
          </a:lstStyle>
          <a:p>
            <a:r>
              <a:rPr lang="en-AU" dirty="0"/>
              <a:t>SECTION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4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20917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8916"/>
            <a:ext cx="8229600" cy="46203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pPr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77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pPr/>
              <a:t>4/4/2020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15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 baseline="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88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595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7244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baseline="0"/>
            </a:lvl1pPr>
          </a:lstStyle>
          <a:p>
            <a:r>
              <a:rPr lang="en-AU" dirty="0"/>
              <a:t>PHOTO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dirty="0"/>
              <a:t>PHOTO DESCRIPTION</a:t>
            </a:r>
          </a:p>
        </p:txBody>
      </p:sp>
    </p:spTree>
    <p:extLst>
      <p:ext uri="{BB962C8B-B14F-4D97-AF65-F5344CB8AC3E}">
        <p14:creationId xmlns:p14="http://schemas.microsoft.com/office/powerpoint/2010/main" val="677359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92FFB-B897-2C48-8A4F-846A1D693E29}" type="datetimeFigureOut">
              <a:rPr lang="en-US" smtClean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9ACDB-B634-2347-95A4-245F21F547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6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58595B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595B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595B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595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595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595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PPMP20008</a:t>
            </a:r>
            <a:br>
              <a:rPr lang="en-US" dirty="0"/>
            </a:br>
            <a:r>
              <a:rPr lang="en-US" dirty="0"/>
              <a:t>Lessons Learnt Presentation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07860"/>
            <a:ext cx="7772400" cy="2062774"/>
          </a:xfrm>
        </p:spPr>
        <p:txBody>
          <a:bodyPr>
            <a:normAutofit/>
          </a:bodyPr>
          <a:lstStyle/>
          <a:p>
            <a:r>
              <a:rPr lang="en-US" dirty="0"/>
              <a:t>Assessment 3 – Part A, Term 1 2020</a:t>
            </a:r>
          </a:p>
          <a:p>
            <a:r>
              <a:rPr lang="en-US" dirty="0"/>
              <a:t>Student name:</a:t>
            </a:r>
          </a:p>
          <a:p>
            <a:r>
              <a:rPr lang="en-US" dirty="0"/>
              <a:t>Student number:</a:t>
            </a:r>
          </a:p>
          <a:p>
            <a:r>
              <a:rPr lang="en-US" dirty="0"/>
              <a:t>Campus and Tutorial number:</a:t>
            </a:r>
          </a:p>
          <a:p>
            <a:r>
              <a:rPr lang="en-US" dirty="0"/>
              <a:t>Tutor name:</a:t>
            </a:r>
          </a:p>
        </p:txBody>
      </p:sp>
    </p:spTree>
    <p:extLst>
      <p:ext uri="{BB962C8B-B14F-4D97-AF65-F5344CB8AC3E}">
        <p14:creationId xmlns:p14="http://schemas.microsoft.com/office/powerpoint/2010/main" val="4162026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0917"/>
          </a:xfrm>
        </p:spPr>
        <p:txBody>
          <a:bodyPr>
            <a:normAutofit/>
          </a:bodyPr>
          <a:lstStyle/>
          <a:p>
            <a:r>
              <a:rPr lang="en-AU" dirty="0"/>
              <a:t>Lesson 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30921626"/>
              </p:ext>
            </p:extLst>
          </p:nvPr>
        </p:nvGraphicFramePr>
        <p:xfrm>
          <a:off x="457199" y="995555"/>
          <a:ext cx="8229600" cy="4942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3137156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341804335"/>
                    </a:ext>
                  </a:extLst>
                </a:gridCol>
              </a:tblGrid>
              <a:tr h="736059"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Situation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What</a:t>
                      </a:r>
                      <a:r>
                        <a:rPr lang="en-AU" baseline="0" dirty="0"/>
                        <a:t> I learnt from reflecting on the situation</a:t>
                      </a:r>
                      <a:endParaRPr lang="en-A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93408"/>
                  </a:ext>
                </a:extLst>
              </a:tr>
              <a:tr h="4206048">
                <a:tc>
                  <a:txBody>
                    <a:bodyPr/>
                    <a:lstStyle/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081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15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QUni">
      <a:dk1>
        <a:srgbClr val="022345"/>
      </a:dk1>
      <a:lt1>
        <a:sysClr val="window" lastClr="FFFFFF"/>
      </a:lt1>
      <a:dk2>
        <a:srgbClr val="022345"/>
      </a:dk2>
      <a:lt2>
        <a:srgbClr val="FFFFFF"/>
      </a:lt2>
      <a:accent1>
        <a:srgbClr val="B5D107"/>
      </a:accent1>
      <a:accent2>
        <a:srgbClr val="022345"/>
      </a:accent2>
      <a:accent3>
        <a:srgbClr val="464749"/>
      </a:accent3>
      <a:accent4>
        <a:srgbClr val="6D8495"/>
      </a:accent4>
      <a:accent5>
        <a:srgbClr val="B5D107"/>
      </a:accent5>
      <a:accent6>
        <a:srgbClr val="022345"/>
      </a:accent6>
      <a:hlink>
        <a:srgbClr val="0E7DFF"/>
      </a:hlink>
      <a:folHlink>
        <a:srgbClr val="1E005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d555b7-05b0-4e27-8e7d-4e6b48fd47a4"/>
    <TaxCatchAllLabel xmlns="3ed555b7-05b0-4e27-8e7d-4e6b48fd47a4"/>
    <a52b0960dff24c4380ab9f2e06a4be0f xmlns="3ed555b7-05b0-4e27-8e7d-4e6b48fd47a4">
      <Terms xmlns="http://schemas.microsoft.com/office/infopath/2007/PartnerControls"/>
    </a52b0960dff24c4380ab9f2e06a4be0f>
    <Marketing_x0020_Doc_x0020_Type xmlns="26fee346-507c-425b-885b-2c57731a6edc" xsi:nil="true"/>
    <Category xmlns="26fee346-507c-425b-885b-2c57731a6edc">Test</Category>
    <e3c82b6302f940778a5098baf014ffbb xmlns="3ed555b7-05b0-4e27-8e7d-4e6b48fd47a4">
      <Terms xmlns="http://schemas.microsoft.com/office/infopath/2007/PartnerControls"/>
    </e3c82b6302f940778a5098baf014ffbb>
    <OwlDocPortalDescription xmlns="3ed555b7-05b0-4e27-8e7d-4e6b48fd47a4" xsi:nil="true"/>
    <a5167454593547bfbb3b9f85fe52fcee xmlns="3ed555b7-05b0-4e27-8e7d-4e6b48fd47a4">
      <Terms xmlns="http://schemas.microsoft.com/office/infopath/2007/PartnerControls"/>
    </a5167454593547bfbb3b9f85fe52fcee>
    <pa523230cbe0463bb7cc286808fddca9 xmlns="3ed555b7-05b0-4e27-8e7d-4e6b48fd47a4">
      <Terms xmlns="http://schemas.microsoft.com/office/infopath/2007/PartnerControls"/>
    </pa523230cbe0463bb7cc286808fddca9>
    <OwlReviewExpiryDate xmlns="3ed555b7-05b0-4e27-8e7d-4e6b48fd47a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StaffNet Document" ma:contentTypeID="0x0101006A7CE322BE856F469FDFC591EE9FDF0A01009873A32BC4BB2A4CA27870DA1A4A139E" ma:contentTypeVersion="20" ma:contentTypeDescription="" ma:contentTypeScope="" ma:versionID="afe78c3c138cd2d53861d6c1233de2b7">
  <xsd:schema xmlns:xsd="http://www.w3.org/2001/XMLSchema" xmlns:xs="http://www.w3.org/2001/XMLSchema" xmlns:p="http://schemas.microsoft.com/office/2006/metadata/properties" xmlns:ns2="3ed555b7-05b0-4e27-8e7d-4e6b48fd47a4" xmlns:ns3="26fee346-507c-425b-885b-2c57731a6edc" targetNamespace="http://schemas.microsoft.com/office/2006/metadata/properties" ma:root="true" ma:fieldsID="d68bb80a228888cad02b8b0eef6dcebc" ns2:_="" ns3:_="">
    <xsd:import namespace="3ed555b7-05b0-4e27-8e7d-4e6b48fd47a4"/>
    <xsd:import namespace="26fee346-507c-425b-885b-2c57731a6edc"/>
    <xsd:element name="properties">
      <xsd:complexType>
        <xsd:sequence>
          <xsd:element name="documentManagement">
            <xsd:complexType>
              <xsd:all>
                <xsd:element ref="ns2:OwlDocPortalDescription" minOccurs="0"/>
                <xsd:element ref="ns3:Category" minOccurs="0"/>
                <xsd:element ref="ns2:a5167454593547bfbb3b9f85fe52fcee" minOccurs="0"/>
                <xsd:element ref="ns2:TaxCatchAll" minOccurs="0"/>
                <xsd:element ref="ns2:TaxCatchAllLabel" minOccurs="0"/>
                <xsd:element ref="ns2:pa523230cbe0463bb7cc286808fddca9" minOccurs="0"/>
                <xsd:element ref="ns2:e3c82b6302f940778a5098baf014ffbb" minOccurs="0"/>
                <xsd:element ref="ns2:a52b0960dff24c4380ab9f2e06a4be0f" minOccurs="0"/>
                <xsd:element ref="ns3:Marketing_x0020_Doc_x0020_Type" minOccurs="0"/>
                <xsd:element ref="ns2:OwlReviewExpiry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555b7-05b0-4e27-8e7d-4e6b48fd47a4" elementFormDefault="qualified">
    <xsd:import namespace="http://schemas.microsoft.com/office/2006/documentManagement/types"/>
    <xsd:import namespace="http://schemas.microsoft.com/office/infopath/2007/PartnerControls"/>
    <xsd:element name="OwlDocPortalDescription" ma:index="2" nillable="true" ma:displayName="Document Description" ma:internalName="OwlDocPortalDescription" ma:readOnly="false">
      <xsd:simpleType>
        <xsd:restriction base="dms:Note">
          <xsd:maxLength value="255"/>
        </xsd:restriction>
      </xsd:simpleType>
    </xsd:element>
    <xsd:element name="a5167454593547bfbb3b9f85fe52fcee" ma:index="15" nillable="true" ma:taxonomy="true" ma:internalName="a5167454593547bfbb3b9f85fe52fcee" ma:taxonomyFieldName="OwlDocPortalDepartment" ma:displayName="Department / Owner" ma:default="" ma:fieldId="{a5167454-5935-47bf-bb3b-9f85fe52fcee}" ma:taxonomyMulti="true" ma:sspId="5c1f9bdb-a80f-430c-8952-2a26cfa7c922" ma:termSetId="7a7075d8-72ec-42a7-b40f-a09363b3f5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6" nillable="true" ma:displayName="Taxonomy Catch All Column" ma:hidden="true" ma:list="{f0817acc-c3c8-41bc-9a08-09e757fb6343}" ma:internalName="TaxCatchAll" ma:readOnly="false" ma:showField="CatchAllData" ma:web="3ed555b7-05b0-4e27-8e7d-4e6b48fd47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7" nillable="true" ma:displayName="Taxonomy Catch All Column1" ma:hidden="true" ma:list="{f0817acc-c3c8-41bc-9a08-09e757fb6343}" ma:internalName="TaxCatchAllLabel" ma:readOnly="false" ma:showField="CatchAllDataLabel" ma:web="3ed555b7-05b0-4e27-8e7d-4e6b48fd47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a523230cbe0463bb7cc286808fddca9" ma:index="19" nillable="true" ma:taxonomy="true" ma:internalName="pa523230cbe0463bb7cc286808fddca9" ma:taxonomyFieldName="OwlDocPortalCampus" ma:displayName="Campus" ma:default="" ma:fieldId="{9a523230-cbe0-463b-b7cc-286808fddca9}" ma:taxonomyMulti="true" ma:sspId="5c1f9bdb-a80f-430c-8952-2a26cfa7c922" ma:termSetId="fdc1873e-2d10-4233-9d6e-9e881c3d20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3c82b6302f940778a5098baf014ffbb" ma:index="21" nillable="true" ma:taxonomy="true" ma:internalName="e3c82b6302f940778a5098baf014ffbb" ma:taxonomyFieldName="OwlDocPortalAudience" ma:displayName="Audience / Role" ma:default="" ma:fieldId="{e3c82b63-02f9-4077-8a50-98baf014ffbb}" ma:taxonomyMulti="true" ma:sspId="5c1f9bdb-a80f-430c-8952-2a26cfa7c922" ma:termSetId="ce06be94-23de-437d-b30a-f6e4f6b22ce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52b0960dff24c4380ab9f2e06a4be0f" ma:index="23" nillable="true" ma:taxonomy="true" ma:internalName="a52b0960dff24c4380ab9f2e06a4be0f" ma:taxonomyFieldName="OwlDocPortalProcess" ma:displayName="Process" ma:readOnly="false" ma:default="" ma:fieldId="{a52b0960-dff2-4c43-80ab-9f2e06a4be0f}" ma:taxonomyMulti="true" ma:sspId="5c1f9bdb-a80f-430c-8952-2a26cfa7c922" ma:termSetId="15402089-6599-4cd5-a26e-3e862bf62c7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wlReviewExpiryDate" ma:index="27" nillable="true" ma:displayName="Review/Expiry Date" ma:format="DateOnly" ma:internalName="OwlReviewExpiry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ee346-507c-425b-885b-2c57731a6edc" elementFormDefault="qualified">
    <xsd:import namespace="http://schemas.microsoft.com/office/2006/documentManagement/types"/>
    <xsd:import namespace="http://schemas.microsoft.com/office/infopath/2007/PartnerControls"/>
    <xsd:element name="Category" ma:index="13" nillable="true" ma:displayName="Category" ma:default="Test" ma:format="Dropdown" ma:internalName="Category" ma:readOnly="false">
      <xsd:simpleType>
        <xsd:restriction base="dms:Choice">
          <xsd:enumeration value="Test"/>
          <xsd:enumeration value="Generic"/>
          <xsd:enumeration value="Form"/>
        </xsd:restriction>
      </xsd:simpleType>
    </xsd:element>
    <xsd:element name="Marketing_x0020_Doc_x0020_Type" ma:index="26" nillable="true" ma:displayName="Marketing Doc Type" ma:internalName="Marketing_x0020_Doc_x0020_Typ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FF3680-0746-409D-9D56-E2F9B6DFF37A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26fee346-507c-425b-885b-2c57731a6edc"/>
    <ds:schemaRef ds:uri="http://schemas.microsoft.com/office/2006/metadata/properties"/>
    <ds:schemaRef ds:uri="http://purl.org/dc/elements/1.1/"/>
    <ds:schemaRef ds:uri="3ed555b7-05b0-4e27-8e7d-4e6b48fd47a4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23CCF20-0EBE-4A15-9BE8-9169108D7F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d555b7-05b0-4e27-8e7d-4e6b48fd47a4"/>
    <ds:schemaRef ds:uri="26fee346-507c-425b-885b-2c57731a6e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817278-4488-47C4-8692-009E132451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PPMP20008 Ass3_2018 t1 PPT template</Template>
  <TotalTime>236</TotalTime>
  <Words>465</Words>
  <Application>Microsoft Office PowerPoint</Application>
  <PresentationFormat>On-screen Show (4:3)</PresentationFormat>
  <Paragraphs>37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PPMP20008 Lessons Learnt Presentation </vt:lpstr>
      <vt:lpstr>Lesson 1</vt:lpstr>
    </vt:vector>
  </TitlesOfParts>
  <Company>CQUniversity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PPMP20008</dc:title>
  <dc:creator>Natalie Ewin</dc:creator>
  <cp:lastModifiedBy>Ruchira De Silva</cp:lastModifiedBy>
  <cp:revision>134</cp:revision>
  <dcterms:created xsi:type="dcterms:W3CDTF">2018-03-06T02:47:26Z</dcterms:created>
  <dcterms:modified xsi:type="dcterms:W3CDTF">2020-04-04T06:41:29Z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0x0101006A7CE322BE856F469FDFC591EE9FDF0A01009873A32BC4BB2A4CA27870DA1A4A139E</vt:lpwstr>
  </property>
</Properties>
</file>